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7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7" autoAdjust="0"/>
    <p:restoredTop sz="94576" autoAdjust="0"/>
  </p:normalViewPr>
  <p:slideViewPr>
    <p:cSldViewPr>
      <p:cViewPr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4F4C-349D-4D8F-8CC2-65FD5C809CBD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3F8F-0198-4CD5-9EFE-76781A20A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3F8F-0198-4CD5-9EFE-76781A20A1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C358D7-BF73-42BF-AF13-26EF410B62A9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019843-8E50-4027-9735-E0FF42525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sambath10@mekong.edu.kh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people/kenji-kasahara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7526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8686800" cy="32766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Logo Mekong School of Enterprise Managemen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690336"/>
            <a:ext cx="8229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Name: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Sambath</a:t>
            </a:r>
            <a:endParaRPr lang="en-US" sz="3200" dirty="0" smtClean="0"/>
          </a:p>
          <a:p>
            <a:r>
              <a:rPr lang="en-US" sz="3200" dirty="0" smtClean="0"/>
              <a:t>Major: Business and Enterprise Management</a:t>
            </a:r>
          </a:p>
          <a:p>
            <a:r>
              <a:rPr lang="en-US" sz="3200" dirty="0" smtClean="0"/>
              <a:t>E-mail: </a:t>
            </a:r>
            <a:r>
              <a:rPr lang="en-US" sz="3200" dirty="0" smtClean="0">
                <a:solidFill>
                  <a:srgbClr val="0070C0"/>
                </a:solidFill>
                <a:hlinkClick r:id="rId3"/>
              </a:rPr>
              <a:t>emsambath10@mekong.edu.kh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Academic Year: 2010-2011</a:t>
            </a:r>
          </a:p>
          <a:p>
            <a:endParaRPr lang="en-US" sz="32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Background:</a:t>
            </a:r>
          </a:p>
          <a:p>
            <a:pPr>
              <a:buNone/>
            </a:pPr>
            <a:r>
              <a:rPr lang="en-US" dirty="0" smtClean="0"/>
              <a:t>Name: Kenji </a:t>
            </a:r>
            <a:r>
              <a:rPr lang="en-US" dirty="0" err="1" smtClean="0"/>
              <a:t>Kasahara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Date of Birth: 6,December,1975</a:t>
            </a:r>
          </a:p>
          <a:p>
            <a:pPr algn="just">
              <a:buNone/>
            </a:pPr>
            <a:r>
              <a:rPr lang="en-US" dirty="0" smtClean="0"/>
              <a:t>Nationality: Japanese</a:t>
            </a:r>
          </a:p>
          <a:p>
            <a:pPr>
              <a:buNone/>
            </a:pPr>
            <a:r>
              <a:rPr lang="en-US" dirty="0" smtClean="0"/>
              <a:t>Company: </a:t>
            </a:r>
            <a:r>
              <a:rPr lang="en-US" dirty="0" err="1" smtClean="0"/>
              <a:t>Mixi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Education: Economics and IT Business at		  the University of Tokyo, and 			  university seminar on 				  management strategy.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794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Young Entrepreneur in Japan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Successful Story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6324600" cy="5715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 He started up his first company and set up </a:t>
            </a:r>
            <a:r>
              <a:rPr lang="en-US" sz="2800" dirty="0" err="1" smtClean="0">
                <a:solidFill>
                  <a:schemeClr val="tx1"/>
                </a:solidFill>
              </a:rPr>
              <a:t>Mixi</a:t>
            </a:r>
            <a:r>
              <a:rPr lang="en-US" sz="2800" dirty="0" smtClean="0">
                <a:solidFill>
                  <a:schemeClr val="tx1"/>
                </a:solidFill>
              </a:rPr>
              <a:t> in 2004.</a:t>
            </a:r>
          </a:p>
          <a:p>
            <a:pPr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 In February 2004 he launched "</a:t>
            </a:r>
            <a:r>
              <a:rPr lang="en-US" sz="2800" dirty="0" err="1" smtClean="0">
                <a:solidFill>
                  <a:schemeClr val="tx1"/>
                </a:solidFill>
              </a:rPr>
              <a:t>Mixi</a:t>
            </a:r>
            <a:r>
              <a:rPr lang="en-US" sz="2800" dirty="0" smtClean="0">
                <a:solidFill>
                  <a:schemeClr val="tx1"/>
                </a:solidFill>
              </a:rPr>
              <a:t>" the first social networking service in Japan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More than 10 million people are the user of </a:t>
            </a:r>
            <a:r>
              <a:rPr lang="en-US" sz="2800" dirty="0" err="1" smtClean="0">
                <a:solidFill>
                  <a:schemeClr val="tx1"/>
                </a:solidFill>
              </a:rPr>
              <a:t>Mixi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May 2008, has 21.6 million users and an 80% share of the social networking market in Japan </a:t>
            </a:r>
          </a:p>
          <a:p>
            <a:pPr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1295400"/>
            <a:ext cx="246957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3400"/>
            <a:ext cx="9001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0010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sz="3600" dirty="0" smtClean="0">
                <a:solidFill>
                  <a:schemeClr val="tx1"/>
                </a:solidFill>
                <a:latin typeface="Adobe Garamond Pro Bold" pitchFamily="18" charset="0"/>
              </a:rPr>
              <a:t>I'm sure you will meet with a smile </a:t>
            </a:r>
            <a:br>
              <a:rPr lang="en-US" sz="36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dobe Garamond Pro Bold" pitchFamily="18" charset="0"/>
              </a:rPr>
              <a:t>because you know true strength overcome sorrow and run! Courage you will surely reach in the future, if you try.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3500" u="sng" dirty="0" smtClean="0">
              <a:solidFill>
                <a:schemeClr val="tx1"/>
              </a:solidFill>
            </a:endParaRPr>
          </a:p>
          <a:p>
            <a:pPr algn="l"/>
            <a:r>
              <a:rPr lang="en-US" sz="3500" u="sng" dirty="0" smtClean="0">
                <a:solidFill>
                  <a:schemeClr val="tx1"/>
                </a:solidFill>
              </a:rPr>
              <a:t>Reference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3500" i="1" dirty="0" smtClean="0">
                <a:solidFill>
                  <a:schemeClr val="tx1"/>
                </a:solidFill>
                <a:hlinkClick r:id="rId2"/>
              </a:rPr>
              <a:t>http://www.Facebook.com/people/kenji-kasahara</a:t>
            </a:r>
            <a:endParaRPr lang="en-US" sz="3500" i="1" dirty="0" smtClean="0">
              <a:solidFill>
                <a:schemeClr val="tx1"/>
              </a:solidFill>
            </a:endParaRPr>
          </a:p>
          <a:p>
            <a:pPr algn="l"/>
            <a:endParaRPr lang="en-US" sz="3500" i="1" dirty="0" smtClean="0">
              <a:solidFill>
                <a:schemeClr val="tx1"/>
              </a:solidFill>
            </a:endParaRPr>
          </a:p>
          <a:p>
            <a:pPr algn="l"/>
            <a:endParaRPr lang="en-US" sz="3500" i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7162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Kenji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Kasahara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idea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14400"/>
            <a:ext cx="76260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for your paying attention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</TotalTime>
  <Words>126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Slide 1</vt:lpstr>
      <vt:lpstr>Slide 2</vt:lpstr>
      <vt:lpstr>Successful Story 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Mr. SOTHEA</cp:lastModifiedBy>
  <cp:revision>48</cp:revision>
  <dcterms:created xsi:type="dcterms:W3CDTF">2011-03-15T07:01:56Z</dcterms:created>
  <dcterms:modified xsi:type="dcterms:W3CDTF">2011-10-14T08:26:02Z</dcterms:modified>
</cp:coreProperties>
</file>